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u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 smtClean="0"/>
              <a:t>Clic pentru a edita stilul de subtitlu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54236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7924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65113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649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87982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82180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ană cu trei i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97160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18377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57130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3437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1113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2253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5646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8035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5124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0593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o-RO" smtClean="0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 smtClean="0"/>
              <a:t>Clic pentru editare stiluri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023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o-RO" smtClean="0"/>
              <a:t>Clic pentru editare stil titlu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smtClean="0"/>
              <a:t>Clic pentru editare stiluri text Coordonator</a:t>
            </a:r>
          </a:p>
          <a:p>
            <a:pPr lvl="1"/>
            <a:r>
              <a:rPr lang="ro-RO" smtClean="0"/>
              <a:t>Al doilea nivel</a:t>
            </a:r>
          </a:p>
          <a:p>
            <a:pPr lvl="2"/>
            <a:r>
              <a:rPr lang="ro-RO" smtClean="0"/>
              <a:t>Al treilea nivel</a:t>
            </a:r>
          </a:p>
          <a:p>
            <a:pPr lvl="3"/>
            <a:r>
              <a:rPr lang="ro-RO" smtClean="0"/>
              <a:t>Al patrulea nivel</a:t>
            </a:r>
          </a:p>
          <a:p>
            <a:pPr lvl="4"/>
            <a:r>
              <a:rPr lang="ro-RO" smtClean="0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381C630-5F20-48EF-9B4A-91C064FF97B2}" type="datetimeFigureOut">
              <a:rPr lang="ro-RO" smtClean="0"/>
              <a:t>16.05.2023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33A4B-77D9-42C6-9E43-86B64494D41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91383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257972" y="280851"/>
            <a:ext cx="10105227" cy="3481252"/>
          </a:xfrm>
        </p:spPr>
        <p:txBody>
          <a:bodyPr/>
          <a:lstStyle/>
          <a:p>
            <a:r>
              <a:rPr lang="ro-RO" b="1" i="1" dirty="0"/>
              <a:t>Sistem de editare și optimizare a imaginilor </a:t>
            </a:r>
            <a:endParaRPr lang="ro-RO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6606520" y="5256352"/>
            <a:ext cx="5376474" cy="861420"/>
          </a:xfrm>
        </p:spPr>
        <p:txBody>
          <a:bodyPr/>
          <a:lstStyle/>
          <a:p>
            <a:r>
              <a:rPr lang="ro-RO" dirty="0" smtClean="0">
                <a:solidFill>
                  <a:schemeClr val="tx1"/>
                </a:solidFill>
              </a:rPr>
              <a:t>A elaborat: st.gr. Ti-194 Ceban Vitalie</a:t>
            </a:r>
            <a:endParaRPr lang="ro-R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97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Video-Prezentare</a:t>
            </a:r>
            <a:endParaRPr lang="ro-RO" dirty="0"/>
          </a:p>
        </p:txBody>
      </p:sp>
      <p:pic>
        <p:nvPicPr>
          <p:cNvPr id="4" name="don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4972" y="2009096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285492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copul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și obiectivele propuse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646111" y="1765535"/>
            <a:ext cx="8946541" cy="4195481"/>
          </a:xfrm>
        </p:spPr>
        <p:txBody>
          <a:bodyPr>
            <a:normAutofit/>
          </a:bodyPr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Principalul scop al acestui Crearea unei aplicații ce permite procesarea si optimizarea imaginilor.</a:t>
            </a:r>
          </a:p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Obiectivele de baza sunt: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Cercetarea domeniului „Tehnologii Multimedia”;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soluțiilor existente de „Sisteme de optimizare a imaginilor”;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Elaborarea concepției sistemului;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Elaborarea Caietului de Sarcini;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Crearea </a:t>
            </a: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funcționalului de adăugare a unui filtru;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r>
              <a:rPr lang="ro-R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Crearea funcționalului de adăugare, editare si ștergere a unei imagini;</a:t>
            </a:r>
          </a:p>
          <a:p>
            <a:pPr lvl="0" fontAlgn="base">
              <a:buFont typeface="Wingdings" panose="05000000000000000000" pitchFamily="2" charset="2"/>
              <a:buChar char="§"/>
            </a:pPr>
            <a:endParaRPr lang="ro-RO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ro-RO" dirty="0"/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01" y="1315490"/>
            <a:ext cx="3909653" cy="39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Analiza domeniului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Aplicația face parte din domeniul tehnologiilor multimedia. Aplicația este de tip desktop având un GUI ce permite activitățile de baza pentru o aplicație ce ar permite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lucrul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imaginile</a:t>
            </a:r>
            <a:r>
              <a:rPr lang="ro-R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Astfel de aplicații sunt utilizate pentru editarea imaginilor si  reducerea dimensiunilor.</a:t>
            </a:r>
          </a:p>
          <a:p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Pentru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realizarea acestei aplicații s-a utilizat platforma JavaFX.</a:t>
            </a: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o-R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240" y="4051156"/>
            <a:ext cx="2755412" cy="26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Compararea soluțiilor existente</a:t>
            </a:r>
            <a:endParaRPr lang="ro-RO" dirty="0"/>
          </a:p>
        </p:txBody>
      </p:sp>
      <p:pic>
        <p:nvPicPr>
          <p:cNvPr id="5" name="Substituent conținut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7978" y="2188595"/>
            <a:ext cx="3512072" cy="3512072"/>
          </a:xfr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751" y="3238365"/>
            <a:ext cx="4728756" cy="1199277"/>
          </a:xfrm>
          <a:prstGeom prst="rect">
            <a:avLst/>
          </a:prstGeom>
        </p:spPr>
      </p:pic>
      <p:pic>
        <p:nvPicPr>
          <p:cNvPr id="7" name="Imagin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71" y="3228348"/>
            <a:ext cx="4030980" cy="120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5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Structura proiectului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6" name="I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74" y="1806091"/>
            <a:ext cx="8328071" cy="468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7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</a:t>
            </a:r>
            <a:r>
              <a:rPr lang="it-IT" dirty="0" smtClean="0"/>
              <a:t>maginea </a:t>
            </a:r>
            <a:r>
              <a:rPr lang="it-IT" dirty="0"/>
              <a:t>generală a sistemului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370172" y="1372143"/>
            <a:ext cx="4275954" cy="4797879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3413169" y="6226627"/>
            <a:ext cx="4326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 smtClean="0"/>
              <a:t>Interacțiunea utilizatorului cu sistemul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839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470291" y="322089"/>
            <a:ext cx="4352899" cy="5347191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4288034" y="5808617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Procesul</a:t>
            </a:r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salvării unui fișier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6545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in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14011" y="635726"/>
            <a:ext cx="4206285" cy="5180375"/>
          </a:xfrm>
          <a:prstGeom prst="rect">
            <a:avLst/>
          </a:prstGeom>
        </p:spPr>
      </p:pic>
      <p:sp>
        <p:nvSpPr>
          <p:cNvPr id="5" name="Dreptunghi 4"/>
          <p:cNvSpPr/>
          <p:nvPr/>
        </p:nvSpPr>
        <p:spPr>
          <a:xfrm>
            <a:off x="4034641" y="5952699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ro-RO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rocesul</a:t>
            </a:r>
            <a:r>
              <a:rPr lang="ro-RO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de adăugare a unui fișier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8713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Instrumente si tehnologii utilizate</a:t>
            </a:r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Pentru realizarea acestei aplicații a fost ales limbajul Java. Toata aplicația fiind scrisa in Java. </a:t>
            </a:r>
          </a:p>
          <a:p>
            <a:r>
              <a:rPr lang="ro-RO" dirty="0" smtClean="0"/>
              <a:t>Principala librărie utilizata in elaborarea acestei aplicații a fost </a:t>
            </a:r>
            <a:r>
              <a:rPr lang="ro-RO" dirty="0" err="1" smtClean="0"/>
              <a:t>JavaFX</a:t>
            </a:r>
            <a:r>
              <a:rPr lang="ro-RO" dirty="0" smtClean="0"/>
              <a:t>. </a:t>
            </a:r>
            <a:r>
              <a:rPr lang="ro-RO" dirty="0" err="1" smtClean="0"/>
              <a:t>JavaFX</a:t>
            </a:r>
            <a:r>
              <a:rPr lang="ro-RO" dirty="0" smtClean="0"/>
              <a:t> este o platformă bazată pe Java pentru construirea de aplicații GUI.</a:t>
            </a:r>
          </a:p>
          <a:p>
            <a:r>
              <a:rPr lang="ro-RO" dirty="0"/>
              <a:t>Pentru crearea file-ului de tip .</a:t>
            </a:r>
            <a:r>
              <a:rPr lang="ro-RO" dirty="0" err="1"/>
              <a:t>fxml</a:t>
            </a:r>
            <a:r>
              <a:rPr lang="ro-RO" dirty="0"/>
              <a:t>(partea vizuala) a fost utilizat Scene </a:t>
            </a:r>
            <a:r>
              <a:rPr lang="ro-RO" dirty="0" err="1" smtClean="0"/>
              <a:t>Builder</a:t>
            </a:r>
            <a:r>
              <a:rPr lang="en-US" dirty="0" smtClean="0"/>
              <a:t>.</a:t>
            </a:r>
            <a:endParaRPr lang="ro-RO" dirty="0"/>
          </a:p>
        </p:txBody>
      </p:sp>
      <p:pic>
        <p:nvPicPr>
          <p:cNvPr id="4" name="I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805" y="4656908"/>
            <a:ext cx="1957251" cy="1957251"/>
          </a:xfrm>
          <a:prstGeom prst="rect">
            <a:avLst/>
          </a:prstGeom>
        </p:spPr>
      </p:pic>
      <p:pic>
        <p:nvPicPr>
          <p:cNvPr id="5" name="I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737" y="4882382"/>
            <a:ext cx="3274424" cy="1366017"/>
          </a:xfrm>
          <a:prstGeom prst="rect">
            <a:avLst/>
          </a:prstGeo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063" y="5033553"/>
            <a:ext cx="1580606" cy="15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5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ozion">
  <a:themeElements>
    <a:clrScheme name="Simpoz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impoz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impoz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83</TotalTime>
  <Words>224</Words>
  <Application>Microsoft Office PowerPoint</Application>
  <PresentationFormat>Ecran lat</PresentationFormat>
  <Paragraphs>25</Paragraphs>
  <Slides>10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Times New Roman</vt:lpstr>
      <vt:lpstr>Wingdings</vt:lpstr>
      <vt:lpstr>Wingdings 3</vt:lpstr>
      <vt:lpstr>Simpozion</vt:lpstr>
      <vt:lpstr>Sistem de editare și optimizare a imaginilor </vt:lpstr>
      <vt:lpstr>Scopul și obiectivele propuse</vt:lpstr>
      <vt:lpstr>Analiza domeniului</vt:lpstr>
      <vt:lpstr>Compararea soluțiilor existente</vt:lpstr>
      <vt:lpstr>Structura proiectului</vt:lpstr>
      <vt:lpstr>Imaginea generală a sistemului</vt:lpstr>
      <vt:lpstr>Prezentare PowerPoint</vt:lpstr>
      <vt:lpstr>Prezentare PowerPoint</vt:lpstr>
      <vt:lpstr>Instrumente si tehnologii utilizate</vt:lpstr>
      <vt:lpstr>Video-Prezentare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de editare și optimizare a imaginilor </dc:title>
  <dc:creator>Учетная запись Майкрософт</dc:creator>
  <cp:lastModifiedBy>Учетная запись Майкрософт</cp:lastModifiedBy>
  <cp:revision>20</cp:revision>
  <dcterms:created xsi:type="dcterms:W3CDTF">2023-03-02T16:24:29Z</dcterms:created>
  <dcterms:modified xsi:type="dcterms:W3CDTF">2023-05-16T11:55:06Z</dcterms:modified>
</cp:coreProperties>
</file>

<file path=docProps/thumbnail.jpeg>
</file>